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5" r:id="rId2"/>
    <p:sldId id="259" r:id="rId3"/>
    <p:sldId id="258" r:id="rId4"/>
    <p:sldId id="266" r:id="rId5"/>
    <p:sldId id="268" r:id="rId6"/>
    <p:sldId id="269" r:id="rId7"/>
    <p:sldId id="270" r:id="rId8"/>
    <p:sldId id="271" r:id="rId9"/>
    <p:sldId id="267" r:id="rId10"/>
    <p:sldId id="272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95" autoAdjust="0"/>
  </p:normalViewPr>
  <p:slideViewPr>
    <p:cSldViewPr>
      <p:cViewPr>
        <p:scale>
          <a:sx n="60" d="100"/>
          <a:sy n="60" d="100"/>
        </p:scale>
        <p:origin x="-16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37A04-DEB3-4C55-BAEA-324F4DC33060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D587-00A0-4BF8-8E72-124992F7B496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4982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FC51D0-3AA7-4BB1-A10F-B434DE6CD123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Samenvattende opdracht (volgende lesbrief is korter, dus deze</a:t>
            </a:r>
            <a:r>
              <a:rPr lang="nl-NL" baseline="0" dirty="0" smtClean="0"/>
              <a:t> mag iets langer duren)</a:t>
            </a:r>
          </a:p>
          <a:p>
            <a:endParaRPr lang="nl-NL" baseline="0" dirty="0" smtClean="0"/>
          </a:p>
          <a:p>
            <a:r>
              <a:rPr lang="nl-NL" baseline="0" dirty="0" smtClean="0"/>
              <a:t>Deze factoren zijn beinvloedbaar in de kas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26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Beinvloeden</a:t>
            </a:r>
            <a:r>
              <a:rPr lang="nl-NL" baseline="0" dirty="0" smtClean="0"/>
              <a:t> van de temperatuur word gedaan om celstrekking tegen te gaan, of in sommige gevallen juist te bevorderen</a:t>
            </a:r>
          </a:p>
          <a:p>
            <a:endParaRPr lang="nl-NL" baseline="0" dirty="0" smtClean="0"/>
          </a:p>
          <a:p>
            <a:r>
              <a:rPr lang="nl-NL" baseline="0" dirty="0" smtClean="0"/>
              <a:t>Metingen lucht: natte en droge bol</a:t>
            </a:r>
          </a:p>
          <a:p>
            <a:r>
              <a:rPr lang="nl-NL" baseline="0" dirty="0" smtClean="0"/>
              <a:t>Hoe worden de verschillende metingen gedaan? (thermometer, infraroodmeter,bolmetingen)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2850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Waarom (veel</a:t>
            </a:r>
            <a:r>
              <a:rPr lang="nl-NL" baseline="0" dirty="0" smtClean="0"/>
              <a:t> planten per m2, groot verbruik, zeker midden op de dag, co2 gebrek)</a:t>
            </a:r>
            <a:endParaRPr lang="nl-NL" dirty="0" smtClean="0"/>
          </a:p>
          <a:p>
            <a:r>
              <a:rPr lang="nl-NL" dirty="0" smtClean="0"/>
              <a:t>Productie</a:t>
            </a:r>
            <a:r>
              <a:rPr lang="nl-NL" baseline="0" dirty="0" smtClean="0"/>
              <a:t> (wkk, andere bedrijven)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555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Verschillenen in luchtvochtigheid geven verschillen in dampspanning. Dit verschil heet het dampspanningsdeficiet</a:t>
            </a:r>
          </a:p>
          <a:p>
            <a:r>
              <a:rPr lang="nl-NL" dirty="0" smtClean="0"/>
              <a:t>Relatieve luchtvochtigheid</a:t>
            </a:r>
          </a:p>
          <a:p>
            <a:r>
              <a:rPr lang="nl-NL" smtClean="0"/>
              <a:t>Absolute luchtvochtigheid</a:t>
            </a:r>
            <a:endParaRPr lang="nl-N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120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Lichtafhankelijke</a:t>
            </a:r>
            <a:r>
              <a:rPr lang="nl-NL" baseline="0" dirty="0" smtClean="0"/>
              <a:t> reactie: opvangen van energie</a:t>
            </a:r>
          </a:p>
          <a:p>
            <a:r>
              <a:rPr lang="nl-NL" baseline="0" dirty="0" smtClean="0"/>
              <a:t>Lichtonafhankelijke reactie: omzetten van energie</a:t>
            </a:r>
          </a:p>
          <a:p>
            <a:endParaRPr lang="nl-NL" baseline="0" dirty="0" smtClean="0"/>
          </a:p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2982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Herhalende/samenvattende</a:t>
            </a:r>
            <a:r>
              <a:rPr lang="nl-NL" baseline="0" dirty="0" smtClean="0"/>
              <a:t> opdrachten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3D587-00A0-4BF8-8E72-124992F7B496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37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7C59F7-A3B4-4A1A-AE7A-79F5E855CD47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5F1773B-D26D-4D74-8585-91BF55AF6D3D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roenewelle.nl/images/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2348880"/>
            <a:ext cx="2221211" cy="22212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Plantenfysiologie </a:t>
            </a:r>
            <a:br>
              <a:rPr lang="nl-NL" dirty="0" smtClean="0"/>
            </a:br>
            <a:r>
              <a:rPr lang="nl-NL" dirty="0" smtClean="0"/>
              <a:t>27-03-2014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865984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nl-NL" dirty="0" smtClean="0"/>
              <a:t>Vandaag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Terugblik</a:t>
            </a:r>
          </a:p>
          <a:p>
            <a:pPr marL="514350" indent="-514350" algn="l">
              <a:buAutoNum type="arabicPeriod"/>
            </a:pPr>
            <a:r>
              <a:rPr lang="nl-NL" dirty="0" smtClean="0"/>
              <a:t>Fotosynthese</a:t>
            </a:r>
          </a:p>
          <a:p>
            <a:pPr marL="971550" lvl="1" indent="-514350" algn="l">
              <a:buAutoNum type="arabicPeriod"/>
            </a:pPr>
            <a:r>
              <a:rPr lang="nl-NL" dirty="0" smtClean="0"/>
              <a:t>Lesbrief 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40352" y="6453336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M. Ruhé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Lesbrieven, powerpoints en internet paginas van vorige weken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547065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Theorie</a:t>
            </a:r>
          </a:p>
          <a:p>
            <a:r>
              <a:rPr lang="nl-NL" dirty="0" smtClean="0"/>
              <a:t>Praktijk</a:t>
            </a:r>
          </a:p>
          <a:p>
            <a:pPr lvl="1"/>
            <a:r>
              <a:rPr lang="nl-NL" dirty="0" smtClean="0"/>
              <a:t>Boomteelt</a:t>
            </a:r>
          </a:p>
          <a:p>
            <a:pPr lvl="2"/>
            <a:r>
              <a:rPr lang="nl-NL" dirty="0" smtClean="0"/>
              <a:t>Buurte</a:t>
            </a:r>
            <a:endParaRPr lang="nl-NL" dirty="0" smtClean="0"/>
          </a:p>
          <a:p>
            <a:pPr lvl="1"/>
            <a:r>
              <a:rPr lang="nl-NL" dirty="0" smtClean="0"/>
              <a:t>Glasteelt</a:t>
            </a:r>
          </a:p>
          <a:p>
            <a:pPr lvl="2"/>
            <a:r>
              <a:rPr lang="nl-NL" dirty="0" smtClean="0"/>
              <a:t>Wageningen</a:t>
            </a:r>
            <a:endParaRPr lang="nl-N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Vandaag</a:t>
            </a:r>
            <a:endParaRPr lang="nl-NL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Belang van CO2 bij fotosynthese</a:t>
            </a:r>
          </a:p>
          <a:p>
            <a:pPr lvl="1"/>
            <a:r>
              <a:rPr lang="nl-NL" dirty="0" smtClean="0"/>
              <a:t>Waarom?</a:t>
            </a:r>
          </a:p>
          <a:p>
            <a:pPr lvl="1"/>
            <a:r>
              <a:rPr lang="nl-NL" dirty="0" smtClean="0"/>
              <a:t>Productie</a:t>
            </a:r>
          </a:p>
          <a:p>
            <a:pPr lvl="1"/>
            <a:r>
              <a:rPr lang="nl-NL" dirty="0" smtClean="0"/>
              <a:t>Dosering</a:t>
            </a:r>
          </a:p>
          <a:p>
            <a:pPr lvl="1"/>
            <a:r>
              <a:rPr lang="nl-NL" dirty="0" smtClean="0"/>
              <a:t>CAM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Terugblik</a:t>
            </a:r>
            <a:endParaRPr lang="nl-NL" dirty="0"/>
          </a:p>
        </p:txBody>
      </p:sp>
      <p:pic>
        <p:nvPicPr>
          <p:cNvPr id="5" name="Picture 4" descr="http://www.jorisco.be/auction/dossiers/987/P10005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3721286" cy="27856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Licht</a:t>
            </a:r>
          </a:p>
          <a:p>
            <a:r>
              <a:rPr lang="nl-NL" dirty="0" smtClean="0"/>
              <a:t>Temperatuur</a:t>
            </a:r>
          </a:p>
          <a:p>
            <a:r>
              <a:rPr lang="nl-NL" dirty="0" smtClean="0"/>
              <a:t>CO2</a:t>
            </a:r>
          </a:p>
          <a:p>
            <a:r>
              <a:rPr lang="nl-NL" dirty="0" smtClean="0"/>
              <a:t>RV</a:t>
            </a:r>
          </a:p>
          <a:p>
            <a:endParaRPr lang="nl-NL" dirty="0"/>
          </a:p>
          <a:p>
            <a:r>
              <a:rPr lang="nl-NL" dirty="0" smtClean="0"/>
              <a:t>Fotosynthese</a:t>
            </a:r>
          </a:p>
          <a:p>
            <a:pPr lvl="1"/>
            <a:r>
              <a:rPr lang="nl-NL" dirty="0" smtClean="0"/>
              <a:t>Formule</a:t>
            </a:r>
          </a:p>
          <a:p>
            <a:pPr lvl="1"/>
            <a:r>
              <a:rPr lang="nl-NL" dirty="0" smtClean="0"/>
              <a:t>Fasen</a:t>
            </a:r>
          </a:p>
          <a:p>
            <a:pPr lvl="1"/>
            <a:r>
              <a:rPr lang="nl-NL" dirty="0" smtClean="0"/>
              <a:t>Uitkomsten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Samenvattend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213721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Hoeveel en welk licht word er uitgestoten?</a:t>
            </a:r>
          </a:p>
          <a:p>
            <a:r>
              <a:rPr lang="nl-NL" dirty="0" smtClean="0"/>
              <a:t>Wat doet de plant met dit licht?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Licht</a:t>
            </a:r>
            <a:endParaRPr lang="nl-NL" dirty="0"/>
          </a:p>
        </p:txBody>
      </p:sp>
      <p:pic>
        <p:nvPicPr>
          <p:cNvPr id="4" name="Picture 4" descr="http://www.ledgrowlightshq.co.uk/wp-content/uploads/2013/06/carotenoids_absorption-spectr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2884443"/>
            <a:ext cx="4873322" cy="365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platformlichthinder.nl/wp-content/themes/jeroentheme20augustus/images/kas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14277"/>
            <a:ext cx="2555330" cy="16984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54850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DIF: verschil tussen nacht en dag temperatuur</a:t>
            </a:r>
          </a:p>
          <a:p>
            <a:r>
              <a:rPr lang="nl-NL" dirty="0" smtClean="0"/>
              <a:t>DROP: bij zonsopgang temperatuur laten zakken</a:t>
            </a:r>
          </a:p>
          <a:p>
            <a:endParaRPr lang="nl-NL" dirty="0"/>
          </a:p>
          <a:p>
            <a:r>
              <a:rPr lang="nl-NL" dirty="0"/>
              <a:t>Metingen</a:t>
            </a:r>
          </a:p>
          <a:p>
            <a:pPr lvl="1"/>
            <a:r>
              <a:rPr lang="nl-NL" dirty="0"/>
              <a:t>Lucht</a:t>
            </a:r>
          </a:p>
          <a:p>
            <a:pPr lvl="1"/>
            <a:r>
              <a:rPr lang="nl-NL" dirty="0"/>
              <a:t>Grond</a:t>
            </a:r>
          </a:p>
          <a:p>
            <a:pPr lvl="1"/>
            <a:r>
              <a:rPr lang="nl-NL" dirty="0"/>
              <a:t>Plant</a:t>
            </a:r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Temperatuur</a:t>
            </a:r>
            <a:endParaRPr lang="nl-NL" dirty="0"/>
          </a:p>
        </p:txBody>
      </p:sp>
      <p:pic>
        <p:nvPicPr>
          <p:cNvPr id="4" name="Picture 3" descr="E:\Groene Welle\Blok 3\Plantenfysiologie - Fotosynthese\DIF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356992"/>
            <a:ext cx="5096731" cy="2865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02727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Doseren wanneer de plant actief is</a:t>
            </a:r>
          </a:p>
          <a:p>
            <a:pPr lvl="1"/>
            <a:r>
              <a:rPr lang="nl-NL" dirty="0" smtClean="0"/>
              <a:t>d.m.v. CO2 darmen</a:t>
            </a:r>
          </a:p>
          <a:p>
            <a:r>
              <a:rPr lang="nl-NL" dirty="0" smtClean="0"/>
              <a:t>CAM</a:t>
            </a:r>
          </a:p>
          <a:p>
            <a:pPr lvl="1"/>
            <a:r>
              <a:rPr lang="nl-NL" dirty="0" smtClean="0"/>
              <a:t>Huidmondjes overdag gesloten houden om verdamping te voorkomen. ´s-Nachts CO2 opnemen en opslaan voor gebruik overdag.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CO2</a:t>
            </a:r>
            <a:endParaRPr lang="nl-NL" dirty="0"/>
          </a:p>
        </p:txBody>
      </p:sp>
      <p:pic>
        <p:nvPicPr>
          <p:cNvPr id="4" name="Picture 8" descr="http://www.wageningenur.nl/upload_mm/9/7/c/7ad720f3-9455-4719-aef3-c299230c2b37_RIMG0382_490x3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584066"/>
            <a:ext cx="3054662" cy="20572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frankmeester.nl/files/images/product-range/category_fbf774d02a_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435" y="332656"/>
            <a:ext cx="1919523" cy="143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43576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RV en AF</a:t>
            </a:r>
          </a:p>
          <a:p>
            <a:r>
              <a:rPr lang="nl-NL" dirty="0" smtClean="0"/>
              <a:t>Microklimaat</a:t>
            </a:r>
          </a:p>
          <a:p>
            <a:endParaRPr lang="nl-NL" dirty="0" smtClean="0"/>
          </a:p>
          <a:p>
            <a:r>
              <a:rPr lang="nl-NL" dirty="0" smtClean="0"/>
              <a:t>Samenhang temperatuur</a:t>
            </a:r>
          </a:p>
          <a:p>
            <a:pPr lvl="1"/>
            <a:r>
              <a:rPr lang="nl-NL" dirty="0" smtClean="0"/>
              <a:t>Warmelucht kan meer vocht bevatten</a:t>
            </a:r>
          </a:p>
          <a:p>
            <a:r>
              <a:rPr lang="nl-NL" dirty="0" smtClean="0"/>
              <a:t>Dampspanning</a:t>
            </a:r>
          </a:p>
          <a:p>
            <a:pPr lvl="1"/>
            <a:r>
              <a:rPr lang="nl-NL" dirty="0"/>
              <a:t>De spanning die de absolute luchtvochtigheid uitoefend op de lucht</a:t>
            </a:r>
          </a:p>
          <a:p>
            <a:pPr lvl="1"/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RV</a:t>
            </a:r>
            <a:endParaRPr lang="nl-NL" dirty="0"/>
          </a:p>
        </p:txBody>
      </p:sp>
      <p:pic>
        <p:nvPicPr>
          <p:cNvPr id="4" name="Picture 2" descr="beneveling_240x160.jpg (240×18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3078088" cy="23085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6169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Lichtafhankelijke reactie</a:t>
            </a:r>
          </a:p>
          <a:p>
            <a:r>
              <a:rPr lang="nl-NL" sz="2800" dirty="0" smtClean="0"/>
              <a:t>Licht onafhankelijke reactie (calvin-cyclus)</a:t>
            </a:r>
          </a:p>
          <a:p>
            <a:pPr lvl="1"/>
            <a:r>
              <a:rPr lang="nl-NL" sz="2400" dirty="0" smtClean="0"/>
              <a:t>Fotosystemen I en II</a:t>
            </a:r>
          </a:p>
          <a:p>
            <a:pPr algn="ctr">
              <a:buNone/>
            </a:pPr>
            <a:endParaRPr lang="nl-NL" sz="2800" dirty="0"/>
          </a:p>
          <a:p>
            <a:pPr algn="ctr">
              <a:buNone/>
            </a:pPr>
            <a:endParaRPr lang="nl-NL" sz="2800" dirty="0" smtClean="0"/>
          </a:p>
          <a:p>
            <a:pPr algn="ctr">
              <a:buNone/>
            </a:pPr>
            <a:r>
              <a:rPr lang="nl-NL" sz="2800" dirty="0" smtClean="0"/>
              <a:t>Formule</a:t>
            </a:r>
            <a:endParaRPr lang="nl-NL" sz="2800" dirty="0"/>
          </a:p>
          <a:p>
            <a:pPr algn="ctr">
              <a:buNone/>
            </a:pPr>
            <a:r>
              <a:rPr lang="pt-BR" sz="2400" dirty="0"/>
              <a:t>6 H2O + 6 CO2 → C6H12O6 + 6 O2</a:t>
            </a:r>
          </a:p>
          <a:p>
            <a:pPr algn="ctr">
              <a:buNone/>
            </a:pPr>
            <a:endParaRPr lang="pt-BR" sz="2400" baseline="-25000" dirty="0"/>
          </a:p>
          <a:p>
            <a:pPr algn="ctr">
              <a:buNone/>
            </a:pPr>
            <a:r>
              <a:rPr lang="nl-NL" sz="2400" dirty="0"/>
              <a:t>6 water + 6 koolzuurgas → glucose + 6 zuurstofgas</a:t>
            </a:r>
          </a:p>
          <a:p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Fotosynthese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299542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327</TotalTime>
  <Words>298</Words>
  <Application>Microsoft Office PowerPoint</Application>
  <PresentationFormat>On-screen Show (4:3)</PresentationFormat>
  <Paragraphs>91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Plantenfysiologie  27-03-2014</vt:lpstr>
      <vt:lpstr>1. Vandaag</vt:lpstr>
      <vt:lpstr>2. Terugblik</vt:lpstr>
      <vt:lpstr>3. Samenvattend</vt:lpstr>
      <vt:lpstr>3. Licht</vt:lpstr>
      <vt:lpstr>3. Temperatuur</vt:lpstr>
      <vt:lpstr>3. CO2</vt:lpstr>
      <vt:lpstr>3. RV</vt:lpstr>
      <vt:lpstr>3. Fotosynthese</vt:lpstr>
      <vt:lpstr>Opdrachten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Teelt 5-12-2013</dc:title>
  <dc:creator>Mathijs</dc:creator>
  <cp:lastModifiedBy>Henk</cp:lastModifiedBy>
  <cp:revision>49</cp:revision>
  <dcterms:created xsi:type="dcterms:W3CDTF">2013-12-03T16:07:15Z</dcterms:created>
  <dcterms:modified xsi:type="dcterms:W3CDTF">2014-03-26T19:30:29Z</dcterms:modified>
</cp:coreProperties>
</file>